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9" r:id="rId1"/>
  </p:sldMasterIdLst>
  <p:sldIdLst>
    <p:sldId id="256" r:id="rId2"/>
    <p:sldId id="263" r:id="rId3"/>
    <p:sldId id="261" r:id="rId4"/>
    <p:sldId id="257" r:id="rId5"/>
    <p:sldId id="264" r:id="rId6"/>
    <p:sldId id="265" r:id="rId7"/>
    <p:sldId id="258" r:id="rId8"/>
    <p:sldId id="262" r:id="rId9"/>
    <p:sldId id="260" r:id="rId10"/>
    <p:sldId id="267" r:id="rId11"/>
    <p:sldId id="266" r:id="rId12"/>
    <p:sldId id="259" r:id="rId13"/>
    <p:sldId id="268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5/1/2016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84931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16633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79669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GB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3767082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488192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5/1/2016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439588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5/1/2016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380344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GB"/>
              <a:t>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458483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GB"/>
              <a:t>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54316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45366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5/1/2016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74250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GB"/>
              <a:t>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GB"/>
              <a:t>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5/1/2016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33565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GB"/>
              <a:t>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GB"/>
              <a:t>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5/1/2016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68827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5/1/2016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4846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5/1/2016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40659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GB"/>
              <a:t>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5/1/2016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5625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69046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dirty="0"/>
              <a:t>5/1/2016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154437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  <p:sldLayoutId id="2147483681" r:id="rId12"/>
    <p:sldLayoutId id="2147483682" r:id="rId13"/>
    <p:sldLayoutId id="2147483683" r:id="rId14"/>
    <p:sldLayoutId id="2147483684" r:id="rId15"/>
    <p:sldLayoutId id="2147483685" r:id="rId16"/>
    <p:sldLayoutId id="2147483686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SATSIGNAL Software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GEO Symposium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01066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Current challenges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1412" y="2249486"/>
            <a:ext cx="9905999" cy="4373365"/>
          </a:xfrm>
        </p:spPr>
        <p:txBody>
          <a:bodyPr>
            <a:normAutofit/>
          </a:bodyPr>
          <a:lstStyle/>
          <a:p>
            <a:r>
              <a:rPr lang="en-GB" dirty="0"/>
              <a:t>Windows-10</a:t>
            </a:r>
          </a:p>
          <a:p>
            <a:pPr lvl="1"/>
            <a:r>
              <a:rPr lang="en-GB" dirty="0"/>
              <a:t>24 x </a:t>
            </a:r>
            <a:r>
              <a:rPr lang="en-GB"/>
              <a:t>7 systems</a:t>
            </a:r>
          </a:p>
          <a:p>
            <a:pPr lvl="1"/>
            <a:r>
              <a:rPr lang="en-GB"/>
              <a:t>Avoiding </a:t>
            </a:r>
            <a:r>
              <a:rPr lang="en-GB" dirty="0"/>
              <a:t>automatic reboots</a:t>
            </a:r>
          </a:p>
          <a:p>
            <a:pPr lvl="1"/>
            <a:r>
              <a:rPr lang="en-GB" dirty="0"/>
              <a:t>Tell Windows the Wi-Fi connection is metered</a:t>
            </a:r>
          </a:p>
          <a:p>
            <a:pPr lvl="1"/>
            <a:endParaRPr lang="en-GB" dirty="0"/>
          </a:p>
          <a:p>
            <a:r>
              <a:rPr lang="en-GB" dirty="0"/>
              <a:t>Does my software work under Windows-10?</a:t>
            </a:r>
          </a:p>
          <a:p>
            <a:pPr lvl="1"/>
            <a:r>
              <a:rPr lang="en-GB" dirty="0"/>
              <a:t>YES!</a:t>
            </a:r>
          </a:p>
        </p:txBody>
      </p:sp>
    </p:spTree>
    <p:extLst>
      <p:ext uri="{BB962C8B-B14F-4D97-AF65-F5344CB8AC3E}">
        <p14:creationId xmlns:p14="http://schemas.microsoft.com/office/powerpoint/2010/main" val="8795853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Current challenges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1412" y="2249486"/>
            <a:ext cx="9905999" cy="4373365"/>
          </a:xfrm>
        </p:spPr>
        <p:txBody>
          <a:bodyPr>
            <a:normAutofit/>
          </a:bodyPr>
          <a:lstStyle/>
          <a:p>
            <a:r>
              <a:rPr lang="en-GB" dirty="0"/>
              <a:t>High Volume Service (HVS)</a:t>
            </a:r>
          </a:p>
          <a:p>
            <a:pPr lvl="1"/>
            <a:r>
              <a:rPr lang="en-GB" dirty="0"/>
              <a:t>Good antenna and LNB</a:t>
            </a:r>
          </a:p>
          <a:p>
            <a:pPr lvl="1"/>
            <a:r>
              <a:rPr lang="en-GB" dirty="0"/>
              <a:t>Fast, well-optimised PC</a:t>
            </a:r>
          </a:p>
          <a:p>
            <a:pPr lvl="1"/>
            <a:r>
              <a:rPr lang="en-GB" dirty="0"/>
              <a:t>Some very large files, not in segments</a:t>
            </a:r>
          </a:p>
          <a:p>
            <a:pPr lvl="1"/>
            <a:r>
              <a:rPr lang="en-GB" dirty="0"/>
              <a:t>Take minimum data?</a:t>
            </a:r>
          </a:p>
          <a:p>
            <a:pPr lvl="1"/>
            <a:r>
              <a:rPr lang="en-GB" dirty="0"/>
              <a:t>RAMdisk configuration</a:t>
            </a:r>
          </a:p>
        </p:txBody>
      </p:sp>
    </p:spTree>
    <p:extLst>
      <p:ext uri="{BB962C8B-B14F-4D97-AF65-F5344CB8AC3E}">
        <p14:creationId xmlns:p14="http://schemas.microsoft.com/office/powerpoint/2010/main" val="41314248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Question and answer session ...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.... over to you!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031020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1492" y="414799"/>
            <a:ext cx="12045364" cy="64432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9280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Retired in October 2013 – nominally</a:t>
            </a:r>
          </a:p>
          <a:p>
            <a:r>
              <a:rPr lang="en-GB" dirty="0"/>
              <a:t>Health issues in 2015 requiring emergency treatment and hospital stays in 2015 and 2016</a:t>
            </a:r>
          </a:p>
          <a:p>
            <a:r>
              <a:rPr lang="en-GB" dirty="0"/>
              <a:t>Realisation that I may not be able or available to give the same support level as previously</a:t>
            </a:r>
          </a:p>
          <a:p>
            <a:r>
              <a:rPr lang="en-GB" dirty="0"/>
              <a:t>But I don’t want to let my users down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91172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Automated reporting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Since March 2016, daily report to EUMETSAT has been automated</a:t>
            </a:r>
          </a:p>
          <a:p>
            <a:r>
              <a:rPr lang="en-GB" dirty="0"/>
              <a:t>Simple command script running under Windows-10</a:t>
            </a:r>
          </a:p>
          <a:p>
            <a:r>
              <a:rPr lang="en-GB" dirty="0"/>
              <a:t>Since August 2014, TelliCast statistics automated</a:t>
            </a:r>
          </a:p>
          <a:p>
            <a:r>
              <a:rPr lang="en-GB" dirty="0"/>
              <a:t>Worked with Arne van Belle on both ideas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79437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New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MTSAT 5-channels replaced by Himawari 16 channels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67146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New software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LRPT Image Processor – for Meteor M N2 LRPT data</a:t>
            </a:r>
          </a:p>
          <a:p>
            <a:pPr lvl="1"/>
            <a:r>
              <a:rPr lang="en-GB" dirty="0"/>
              <a:t>Remove scan “distortion”</a:t>
            </a:r>
          </a:p>
          <a:p>
            <a:pPr lvl="1"/>
            <a:r>
              <a:rPr lang="en-GB" dirty="0"/>
              <a:t>Combine channels to extract science data</a:t>
            </a:r>
          </a:p>
        </p:txBody>
      </p:sp>
    </p:spTree>
    <p:extLst>
      <p:ext uri="{BB962C8B-B14F-4D97-AF65-F5344CB8AC3E}">
        <p14:creationId xmlns:p14="http://schemas.microsoft.com/office/powerpoint/2010/main" val="32995532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Software updates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1413" y="2097088"/>
            <a:ext cx="9905999" cy="4495998"/>
          </a:xfrm>
        </p:spPr>
        <p:txBody>
          <a:bodyPr/>
          <a:lstStyle/>
          <a:p>
            <a:r>
              <a:rPr lang="en-GB" dirty="0"/>
              <a:t>AVHRR EARS Manager – add Edmonton station</a:t>
            </a:r>
          </a:p>
          <a:p>
            <a:r>
              <a:rPr lang="en-GB" dirty="0"/>
              <a:t>GeoSatSignal – support GOMS and Himawari data, larger remaps</a:t>
            </a:r>
          </a:p>
          <a:p>
            <a:r>
              <a:rPr lang="en-GB" dirty="0"/>
              <a:t>GRIB Viewer – support HSAF H15 data</a:t>
            </a:r>
          </a:p>
          <a:p>
            <a:r>
              <a:rPr lang="en-GB" dirty="0"/>
              <a:t>HDF Viewer – support Fire Risk Map data, “snapshot” image output</a:t>
            </a:r>
          </a:p>
          <a:p>
            <a:r>
              <a:rPr lang="en-GB" dirty="0"/>
              <a:t>MSG Data Manager – reporting updates, support Himawari data, FY-2G data, much other new data, better data error handling</a:t>
            </a:r>
          </a:p>
          <a:p>
            <a:r>
              <a:rPr lang="en-GB" dirty="0"/>
              <a:t>WXtrack – new trackers, usability updates, DDE link updates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05552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Licence changes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Hardware locking a nuisance for users and not productive for me</a:t>
            </a:r>
          </a:p>
          <a:p>
            <a:r>
              <a:rPr lang="en-GB" dirty="0"/>
              <a:t>Now retired and desire to reduce administrative effort</a:t>
            </a:r>
          </a:p>
          <a:p>
            <a:r>
              <a:rPr lang="en-GB" dirty="0"/>
              <a:t>All programs </a:t>
            </a:r>
            <a:r>
              <a:rPr lang="en-GB"/>
              <a:t>have been upgraded </a:t>
            </a:r>
            <a:r>
              <a:rPr lang="en-GB" dirty="0"/>
              <a:t>to be hardware unlocked</a:t>
            </a:r>
          </a:p>
          <a:p>
            <a:r>
              <a:rPr lang="en-GB" dirty="0"/>
              <a:t>Small charge for upgrade, but covers all future versions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31079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What is </a:t>
            </a:r>
            <a:r>
              <a:rPr lang="en-GB" b="1" dirty="0"/>
              <a:t>NOT</a:t>
            </a:r>
            <a:r>
              <a:rPr lang="en-GB" dirty="0"/>
              <a:t> planned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Support for NPP data – free software already available</a:t>
            </a:r>
          </a:p>
          <a:p>
            <a:r>
              <a:rPr lang="en-GB" dirty="0"/>
              <a:t>Support for Sentinel data – free software from ESA available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21496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Outstanding issues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Segment timing</a:t>
            </a:r>
          </a:p>
          <a:p>
            <a:r>
              <a:rPr lang="en-GB" dirty="0"/>
              <a:t>Used to be sent with timestamps in order of scan</a:t>
            </a:r>
          </a:p>
          <a:p>
            <a:r>
              <a:rPr lang="en-GB" dirty="0"/>
              <a:t>Appears to have been stopped</a:t>
            </a:r>
          </a:p>
          <a:p>
            <a:r>
              <a:rPr lang="en-GB" dirty="0"/>
              <a:t>So the last segment may not signify end-of-image</a:t>
            </a:r>
          </a:p>
          <a:p>
            <a:r>
              <a:rPr lang="en-GB" dirty="0"/>
              <a:t>Hence incomplete data may be saved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358244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Widescreen</PresentationFormat>
  <Slides>13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Ion</vt:lpstr>
      <vt:lpstr>SATSIGNAL Software</vt:lpstr>
      <vt:lpstr>Background</vt:lpstr>
      <vt:lpstr>Automated reporting</vt:lpstr>
      <vt:lpstr>New data</vt:lpstr>
      <vt:lpstr>New software</vt:lpstr>
      <vt:lpstr>Software updates</vt:lpstr>
      <vt:lpstr>Licence changes</vt:lpstr>
      <vt:lpstr>What is NOT planned</vt:lpstr>
      <vt:lpstr>Outstanding issues</vt:lpstr>
      <vt:lpstr>Current challenges</vt:lpstr>
      <vt:lpstr>Current challenges</vt:lpstr>
      <vt:lpstr>Question and answer session ...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SATSIGNAL Software</dc:title>
  <cp:revision>6</cp:revision>
  <dcterms:modified xsi:type="dcterms:W3CDTF">2016-05-01T10:26:30Z</dcterms:modified>
</cp:coreProperties>
</file>